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38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37C3E-E39A-42DA-9C8A-E81268B874FB}" type="datetimeFigureOut">
              <a:rPr lang="ru-RU" smtClean="0"/>
              <a:t>чт 09.04.20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74636-25AD-492E-8034-26822691C6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00559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37C3E-E39A-42DA-9C8A-E81268B874FB}" type="datetimeFigureOut">
              <a:rPr lang="ru-RU" smtClean="0"/>
              <a:t>чт 09.04.20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74636-25AD-492E-8034-26822691C6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34554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37C3E-E39A-42DA-9C8A-E81268B874FB}" type="datetimeFigureOut">
              <a:rPr lang="ru-RU" smtClean="0"/>
              <a:t>чт 09.04.20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74636-25AD-492E-8034-26822691C6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87719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37C3E-E39A-42DA-9C8A-E81268B874FB}" type="datetimeFigureOut">
              <a:rPr lang="ru-RU" smtClean="0"/>
              <a:t>чт 09.04.20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74636-25AD-492E-8034-26822691C6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13853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37C3E-E39A-42DA-9C8A-E81268B874FB}" type="datetimeFigureOut">
              <a:rPr lang="ru-RU" smtClean="0"/>
              <a:t>чт 09.04.20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74636-25AD-492E-8034-26822691C6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0419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37C3E-E39A-42DA-9C8A-E81268B874FB}" type="datetimeFigureOut">
              <a:rPr lang="ru-RU" smtClean="0"/>
              <a:t>чт 09.04.20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74636-25AD-492E-8034-26822691C6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21678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37C3E-E39A-42DA-9C8A-E81268B874FB}" type="datetimeFigureOut">
              <a:rPr lang="ru-RU" smtClean="0"/>
              <a:t>чт 09.04.20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74636-25AD-492E-8034-26822691C6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12089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37C3E-E39A-42DA-9C8A-E81268B874FB}" type="datetimeFigureOut">
              <a:rPr lang="ru-RU" smtClean="0"/>
              <a:t>чт 09.04.20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74636-25AD-492E-8034-26822691C6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4424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37C3E-E39A-42DA-9C8A-E81268B874FB}" type="datetimeFigureOut">
              <a:rPr lang="ru-RU" smtClean="0"/>
              <a:t>чт 09.04.20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74636-25AD-492E-8034-26822691C6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70300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37C3E-E39A-42DA-9C8A-E81268B874FB}" type="datetimeFigureOut">
              <a:rPr lang="ru-RU" smtClean="0"/>
              <a:t>чт 09.04.20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74636-25AD-492E-8034-26822691C6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05548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37C3E-E39A-42DA-9C8A-E81268B874FB}" type="datetimeFigureOut">
              <a:rPr lang="ru-RU" smtClean="0"/>
              <a:t>чт 09.04.20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74636-25AD-492E-8034-26822691C6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9264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C37C3E-E39A-42DA-9C8A-E81268B874FB}" type="datetimeFigureOut">
              <a:rPr lang="ru-RU" smtClean="0"/>
              <a:t>чт 09.04.20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174636-25AD-492E-8034-26822691C6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7774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175282" y="692696"/>
            <a:ext cx="265489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Авазлар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cxnSp>
        <p:nvCxnSpPr>
          <p:cNvPr id="6" name="Прямая со стрелкой 5"/>
          <p:cNvCxnSpPr>
            <a:stCxn id="4" idx="2"/>
          </p:cNvCxnSpPr>
          <p:nvPr/>
        </p:nvCxnSpPr>
        <p:spPr>
          <a:xfrm flipH="1">
            <a:off x="3275856" y="1616026"/>
            <a:ext cx="1226873" cy="1164902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>
            <a:stCxn id="4" idx="2"/>
          </p:cNvCxnSpPr>
          <p:nvPr/>
        </p:nvCxnSpPr>
        <p:spPr>
          <a:xfrm>
            <a:off x="4502729" y="1616026"/>
            <a:ext cx="1077383" cy="1092894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1263767" y="2564904"/>
            <a:ext cx="201208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Сузык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502729" y="2780928"/>
            <a:ext cx="255198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Тартык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cxnSp>
        <p:nvCxnSpPr>
          <p:cNvPr id="12" name="Прямая со стрелкой 11"/>
          <p:cNvCxnSpPr/>
          <p:nvPr/>
        </p:nvCxnSpPr>
        <p:spPr>
          <a:xfrm flipH="1">
            <a:off x="4148511" y="3488234"/>
            <a:ext cx="1226873" cy="1164902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5364088" y="3488234"/>
            <a:ext cx="1080120" cy="130891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7" name="Прямоугольник 16"/>
          <p:cNvSpPr/>
          <p:nvPr/>
        </p:nvSpPr>
        <p:spPr>
          <a:xfrm>
            <a:off x="2513626" y="4653136"/>
            <a:ext cx="27513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Яңгырау</a:t>
            </a:r>
            <a:endParaRPr lang="ru-RU" sz="54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00B05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390548" y="4653136"/>
            <a:ext cx="306231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err="1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70C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Саңгырау</a:t>
            </a:r>
            <a:endParaRPr lang="ru-RU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0070C0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81459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7" grpId="0"/>
      <p:bldP spid="1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551973" y="692696"/>
            <a:ext cx="550516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tt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Парлы тартыклар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05" t="51934" r="3739" b="26732"/>
          <a:stretch/>
        </p:blipFill>
        <p:spPr>
          <a:xfrm>
            <a:off x="1187624" y="2272145"/>
            <a:ext cx="4853892" cy="153622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6156176" y="2132856"/>
            <a:ext cx="208647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 err="1" smtClean="0">
                <a:ln w="17780" cmpd="sng">
                  <a:solidFill>
                    <a:srgbClr val="C00000"/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Яңгырау</a:t>
            </a:r>
            <a:endParaRPr lang="ru-RU" sz="4000" b="1" cap="none" spc="0" dirty="0">
              <a:ln w="17780" cmpd="sng">
                <a:solidFill>
                  <a:srgbClr val="C00000"/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159180" y="2840742"/>
            <a:ext cx="231569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Саңгырау</a:t>
            </a:r>
            <a:endParaRPr lang="ru-RU" sz="40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grpSp>
        <p:nvGrpSpPr>
          <p:cNvPr id="11" name="Группа 10"/>
          <p:cNvGrpSpPr/>
          <p:nvPr/>
        </p:nvGrpSpPr>
        <p:grpSpPr>
          <a:xfrm>
            <a:off x="357377" y="1616026"/>
            <a:ext cx="796397" cy="656119"/>
            <a:chOff x="357377" y="1616026"/>
            <a:chExt cx="796397" cy="656119"/>
          </a:xfrm>
        </p:grpSpPr>
        <p:sp>
          <p:nvSpPr>
            <p:cNvPr id="8" name="Прямоугольник 7"/>
            <p:cNvSpPr/>
            <p:nvPr/>
          </p:nvSpPr>
          <p:spPr>
            <a:xfrm>
              <a:off x="357377" y="1616026"/>
              <a:ext cx="796397" cy="656119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Овал 8"/>
            <p:cNvSpPr/>
            <p:nvPr/>
          </p:nvSpPr>
          <p:spPr>
            <a:xfrm>
              <a:off x="778286" y="1849698"/>
              <a:ext cx="105858" cy="18877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0" name="Прямоугольник 9"/>
          <p:cNvSpPr/>
          <p:nvPr/>
        </p:nvSpPr>
        <p:spPr>
          <a:xfrm>
            <a:off x="365122" y="3455410"/>
            <a:ext cx="796397" cy="65611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9150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14529" y="662140"/>
            <a:ext cx="2952328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t-RU" sz="6000" b="1" dirty="0" smtClean="0">
                <a:latin typeface="Times New Roman" pitchFamily="18" charset="0"/>
                <a:cs typeface="Times New Roman" pitchFamily="18" charset="0"/>
              </a:rPr>
              <a:t>М  а  й</a:t>
            </a:r>
          </a:p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583668" y="4259707"/>
            <a:ext cx="792088" cy="64807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8" name="Группа 7"/>
          <p:cNvGrpSpPr/>
          <p:nvPr/>
        </p:nvGrpSpPr>
        <p:grpSpPr>
          <a:xfrm>
            <a:off x="1331640" y="1988840"/>
            <a:ext cx="792088" cy="648072"/>
            <a:chOff x="1331640" y="1988840"/>
            <a:chExt cx="792088" cy="648072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1331640" y="1988840"/>
              <a:ext cx="792088" cy="648072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Овал 6"/>
            <p:cNvSpPr/>
            <p:nvPr/>
          </p:nvSpPr>
          <p:spPr>
            <a:xfrm>
              <a:off x="1727684" y="2298100"/>
              <a:ext cx="45719" cy="6139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9" name="Группа 8"/>
          <p:cNvGrpSpPr/>
          <p:nvPr/>
        </p:nvGrpSpPr>
        <p:grpSpPr>
          <a:xfrm>
            <a:off x="3394493" y="1935505"/>
            <a:ext cx="792088" cy="648072"/>
            <a:chOff x="1331640" y="1988840"/>
            <a:chExt cx="792088" cy="648072"/>
          </a:xfrm>
        </p:grpSpPr>
        <p:sp>
          <p:nvSpPr>
            <p:cNvPr id="10" name="Прямоугольник 9"/>
            <p:cNvSpPr/>
            <p:nvPr/>
          </p:nvSpPr>
          <p:spPr>
            <a:xfrm>
              <a:off x="1331640" y="1988840"/>
              <a:ext cx="792088" cy="648072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Овал 10"/>
            <p:cNvSpPr/>
            <p:nvPr/>
          </p:nvSpPr>
          <p:spPr>
            <a:xfrm>
              <a:off x="1727684" y="2298100"/>
              <a:ext cx="45719" cy="6139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2" name="Овал 11"/>
          <p:cNvSpPr/>
          <p:nvPr/>
        </p:nvSpPr>
        <p:spPr>
          <a:xfrm>
            <a:off x="2375756" y="2074017"/>
            <a:ext cx="540060" cy="50956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1571418" y="3164663"/>
            <a:ext cx="2282997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6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Т  ө  н</a:t>
            </a:r>
            <a:endParaRPr lang="ru-RU" sz="66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2520663" y="4272659"/>
            <a:ext cx="540060" cy="50956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5" name="Группа 14"/>
          <p:cNvGrpSpPr/>
          <p:nvPr/>
        </p:nvGrpSpPr>
        <p:grpSpPr>
          <a:xfrm>
            <a:off x="3394493" y="4224758"/>
            <a:ext cx="792088" cy="648072"/>
            <a:chOff x="1331640" y="1988840"/>
            <a:chExt cx="792088" cy="648072"/>
          </a:xfrm>
        </p:grpSpPr>
        <p:sp>
          <p:nvSpPr>
            <p:cNvPr id="16" name="Прямоугольник 15"/>
            <p:cNvSpPr/>
            <p:nvPr/>
          </p:nvSpPr>
          <p:spPr>
            <a:xfrm>
              <a:off x="1331640" y="1988840"/>
              <a:ext cx="792088" cy="648072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Овал 16"/>
            <p:cNvSpPr/>
            <p:nvPr/>
          </p:nvSpPr>
          <p:spPr>
            <a:xfrm>
              <a:off x="1727684" y="2298100"/>
              <a:ext cx="45719" cy="6139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4076218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2" grpId="0" animBg="1"/>
      <p:bldP spid="14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15</Words>
  <Application>Microsoft Office PowerPoint</Application>
  <PresentationFormat>Экран (4:3)</PresentationFormat>
  <Paragraphs>10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3</cp:revision>
  <dcterms:created xsi:type="dcterms:W3CDTF">2020-04-09T15:14:36Z</dcterms:created>
  <dcterms:modified xsi:type="dcterms:W3CDTF">2020-04-09T15:47:34Z</dcterms:modified>
</cp:coreProperties>
</file>